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UNDER THE GUIDANCE OF</a:t>
            </a:r>
          </a:p>
          <a:p>
            <a:endParaRPr lang="en-US" sz="1600" dirty="0"/>
          </a:p>
          <a:p>
            <a:endParaRPr lang="en-US" sz="1600" dirty="0"/>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33438" y="5294934"/>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 USED</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74509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THE TOTAL CONNECTED CASE IN WHICH EXACTLY EACH NODE IS LINKED TO EACH OTHER NODE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400" dirty="0"/>
              <a:t>THE MOBILENET WAS PROPOSED AS A DEEP LEARNING MODEL BY ANDREW G. HOWARD ET AL OF GOOGLE RESEARCH TEAM IN THEIR RESEARCH WORK ENTITLED “MOBILENETS: EFFICIENT CONVOLUTIONAL NEURAL NETWORKS FOR MOBILE VISION APPLICATIONS”. THIS MODEL WAS PROPOSED AS A FAMILY OF MOBILE-FIRST COMPUTER VISION MODELS FOR TENSORFLOW, DESIGNED TO EFFECTIVELY MAXIMIZE ACCURACY WHILE BEING MINDFUL OF THE RESTRICTED RESOURCES FOR AN ON-DEVICE OR EMBEDDED APPLICATION.[8]</a:t>
            </a:r>
            <a:endParaRPr lang="en-US" sz="14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7768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(RESNET) IS AN ARTIFICIAL NEURAL NETWORK (ANN) OF A KIND THAT BUILDS ON CONSTRUCTS KNOWN FROM PYRAMIDAL CELLS IN THE CEREBRAL CORTEX. RESIDUAL NEURAL NETWORKS DO THIS BY UTILIZING SKIP CONNECTIONS, OR SHORTCUTS TO JUMP OVER SOME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8"/>
            <a:ext cx="5769882" cy="329304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4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4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2497613725"/>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u="none" dirty="0">
                          <a:solidFill>
                            <a:schemeClr val="bg1"/>
                          </a:solidFill>
                        </a:rPr>
                        <a:t>POINTS</a:t>
                      </a:r>
                    </a:p>
                  </a:txBody>
                  <a:tcPr>
                    <a:solidFill>
                      <a:schemeClr val="tx1"/>
                    </a:solidFill>
                  </a:tcPr>
                </a:tc>
                <a:tc>
                  <a:txBody>
                    <a:bodyPr/>
                    <a:lstStyle/>
                    <a:p>
                      <a:r>
                        <a:rPr lang="en-US" dirty="0">
                          <a:solidFill>
                            <a:schemeClr val="bg1"/>
                          </a:solidFill>
                        </a:rPr>
                        <a:t>DENSE_NET</a:t>
                      </a:r>
                    </a:p>
                    <a:p>
                      <a:pPr algn="just"/>
                      <a:r>
                        <a:rPr lang="en-US" dirty="0">
                          <a:solidFill>
                            <a:schemeClr val="bg1"/>
                          </a:solidFill>
                        </a:rPr>
                        <a:t>ARCHITECTURE</a:t>
                      </a:r>
                    </a:p>
                  </a:txBody>
                  <a:tcPr>
                    <a:solidFill>
                      <a:schemeClr val="tx1"/>
                    </a:solidFill>
                  </a:tcPr>
                </a:tc>
                <a:tc>
                  <a:txBody>
                    <a:bodyPr/>
                    <a:lstStyle/>
                    <a:p>
                      <a:r>
                        <a:rPr lang="en-US" dirty="0">
                          <a:solidFill>
                            <a:schemeClr val="bg1"/>
                          </a:solidFill>
                        </a:rPr>
                        <a:t>MOBILE_NET</a:t>
                      </a:r>
                    </a:p>
                    <a:p>
                      <a:r>
                        <a:rPr lang="en-US" dirty="0">
                          <a:solidFill>
                            <a:schemeClr val="bg1"/>
                          </a:solidFill>
                        </a:rPr>
                        <a:t>ARCHITECTURE</a:t>
                      </a:r>
                    </a:p>
                  </a:txBody>
                  <a:tcPr>
                    <a:solidFill>
                      <a:schemeClr val="tx1"/>
                    </a:solidFill>
                  </a:tcPr>
                </a:tc>
                <a:tc>
                  <a:txBody>
                    <a:bodyPr/>
                    <a:lstStyle/>
                    <a:p>
                      <a:r>
                        <a:rPr lang="en-US" dirty="0">
                          <a:solidFill>
                            <a:schemeClr val="bg1"/>
                          </a:solidFill>
                        </a:rPr>
                        <a:t>RES_NET</a:t>
                      </a:r>
                    </a:p>
                    <a:p>
                      <a:r>
                        <a:rPr lang="en-US" dirty="0">
                          <a:solidFill>
                            <a:schemeClr val="bg1"/>
                          </a:solidFill>
                        </a:rPr>
                        <a:t>ARCHITETURE</a:t>
                      </a:r>
                    </a:p>
                  </a:txBody>
                  <a:tcPr>
                    <a:solidFill>
                      <a:schemeClr val="tx1"/>
                    </a:solidFill>
                  </a:tcPr>
                </a:tc>
                <a:tc>
                  <a:txBody>
                    <a:bodyPr/>
                    <a:lstStyle/>
                    <a:p>
                      <a:r>
                        <a:rPr lang="en-US" dirty="0">
                          <a:solidFill>
                            <a:schemeClr val="bg1"/>
                          </a:solidFill>
                        </a:rPr>
                        <a:t>NAS_NET</a:t>
                      </a:r>
                    </a:p>
                    <a:p>
                      <a:r>
                        <a:rPr lang="en-US"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900" b="0" i="0" kern="1200" dirty="0">
                          <a:solidFill>
                            <a:schemeClr val="dk1"/>
                          </a:solidFill>
                          <a:effectLst/>
                          <a:latin typeface="+mn-lt"/>
                          <a:ea typeface="+mn-ea"/>
                          <a:cs typeface="+mn-cs"/>
                        </a:rPr>
                        <a:t>MOBILENET IS A STREAMLINED ARCHITECTURE THAT USES DEPTHWISE SEPARABLE CONVOLUTIONS TO CONSTRUCT LIGHTWEIGHT DEEP CONVOLUTIONAL NEURAL NETWORKS AND PROVIDES AN EFFICIENT MODEL FOR MOBILE AND EMBEDDED VISION APPLICATIONS.</a:t>
                      </a:r>
                      <a:endParaRPr lang="en-US" sz="900" dirty="0"/>
                    </a:p>
                  </a:txBody>
                  <a:tcPr/>
                </a:tc>
                <a:tc>
                  <a:txBody>
                    <a:bodyPr/>
                    <a:lstStyle/>
                    <a:p>
                      <a:pPr algn="just"/>
                      <a:r>
                        <a:rPr lang="en-US" sz="900" b="0" i="0" kern="1200" dirty="0">
                          <a:solidFill>
                            <a:schemeClr val="dk1"/>
                          </a:solidFill>
                          <a:effectLst/>
                          <a:latin typeface="+mn-lt"/>
                          <a:ea typeface="+mn-ea"/>
                          <a:cs typeface="+mn-cs"/>
                        </a:rPr>
                        <a:t>A RESIDUAL NEURAL NETWORK (RESNET) IS AN ARTIFICIAL NEURAL NETWORK (ANN) OF A KIND THAT BUILDS ON CONSTRUCTS KNOWN FROM PYRAMIDAL CELLS IN THE CEREBRAL CORTEX. RESIDUAL NEURAL NETWORKS DO THIS BY UTILIZING SKIP CONNECTIONS, OR SHORTCUTS TO JUMP OVER SOME LAYERS.</a:t>
                      </a:r>
                      <a:endParaRPr lang="en-US" sz="900" dirty="0"/>
                    </a:p>
                  </a:txBody>
                  <a:tcPr/>
                </a:tc>
                <a:tc>
                  <a:txBody>
                    <a:bodyPr/>
                    <a:lstStyle/>
                    <a:p>
                      <a:pPr algn="just"/>
                      <a:r>
                        <a:rPr lang="en-US" sz="100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0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1626237933"/>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3052178236"/>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2796465"/>
          </a:xfrm>
        </p:spPr>
        <p:txBody>
          <a:bodyPr anchor="t">
            <a:normAutofit fontScale="90000"/>
          </a:bodyPr>
          <a:lstStyle/>
          <a:p>
            <a:pPr algn="just">
              <a:lnSpc>
                <a:spcPct val="150000"/>
              </a:lnSpc>
            </a:pPr>
            <a:r>
              <a:rPr lang="en-US" sz="2000" b="0"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MODEL STRUCTURE OF FACE MASK MONITORING AND NOTIFICATION SYSTEM USING </a:t>
            </a:r>
            <a:br>
              <a:rPr lang="en-US" sz="1800" dirty="0"/>
            </a:br>
            <a:r>
              <a:rPr lang="en-US" sz="1800"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229009"/>
            <a:ext cx="10189805" cy="549138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WILL USE THE DATASET TO BUILD A COVID-19 FACE MASK DETECTOR WITH COMPUTER VISION USING PYTHON, OPENCV, AND TENSORFLOW AND KERAS. IN OUR PROPOSED SYSTEM WE WILL USE LIVE VIDEO STREAM AND FINALLY IN OUTPUT IT MARKS THE PERSON WHO IS NOT WEARING FACE MASK. OUR GOAL IS TO IDENTIFY WHETHER THE PERSON ON IMAGE/VIDEO STREAM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322773"/>
            <a:ext cx="10281260" cy="425240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400" b="0" dirty="0">
                <a:latin typeface="+mn-lt"/>
              </a:rPr>
              <a:t>The face MASK detection modeL is based on computer vision and deep learning. The model is integration between deep learning and classical machine learning techniques with OpenCV, tensor flow and Keras. We have used deep transfer leArNINg for feature extractions and combined it with three classical machine learning algorithms. We introduced a comparison between them to find the most suitable algorithm that achieved the highest accuracy and consumed the least time in the process of training and detection.</a:t>
            </a:r>
          </a:p>
          <a:p>
            <a:pPr algn="just">
              <a:lnSpc>
                <a:spcPct val="150000"/>
              </a:lnSpc>
            </a:pPr>
            <a:r>
              <a:rPr lang="en-US" sz="1400" b="0"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(SVM)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PROJECT FLOWCHART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1284</TotalTime>
  <Words>1630</Words>
  <Application>Microsoft Office PowerPoint</Application>
  <PresentationFormat>Widescreen</PresentationFormat>
  <Paragraphs>135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PROJECT FLOWCHART</vt:lpstr>
      <vt:lpstr>PowerPoint Presentation</vt:lpstr>
      <vt:lpstr>TECH TOOLS USED</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162</cp:revision>
  <dcterms:created xsi:type="dcterms:W3CDTF">2021-05-30T17:56:26Z</dcterms:created>
  <dcterms:modified xsi:type="dcterms:W3CDTF">2022-01-11T07:01:55Z</dcterms:modified>
</cp:coreProperties>
</file>